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7" r:id="rId6"/>
    <p:sldId id="26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618" y="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491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79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6843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20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257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2609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83180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2587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164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3984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34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075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1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50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5800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975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463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4B08E6F-C290-4519-80DA-8ED8FE5BBCF9}" type="datetimeFigureOut">
              <a:rPr lang="es-ES" smtClean="0"/>
              <a:t>13/01/2020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FB110-3BCC-4CD6-B7A2-ECE2EDF14FB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39884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9451" y="2521131"/>
            <a:ext cx="11260183" cy="2700387"/>
          </a:xfrm>
        </p:spPr>
        <p:txBody>
          <a:bodyPr/>
          <a:lstStyle/>
          <a:p>
            <a:pPr algn="ctr"/>
            <a:r>
              <a:rPr lang="es-ES" sz="5400" b="1" dirty="0" smtClean="0"/>
              <a:t>ARTÍCULOS CIENTÍFICOS Y</a:t>
            </a:r>
            <a:br>
              <a:rPr lang="es-ES" sz="5400" b="1" dirty="0" smtClean="0"/>
            </a:br>
            <a:r>
              <a:rPr lang="es-ES" sz="5400" b="1" dirty="0" smtClean="0"/>
              <a:t>SIMULACIONES INTERACTIVAS</a:t>
            </a:r>
            <a:br>
              <a:rPr lang="es-ES" sz="5400" b="1" dirty="0" smtClean="0"/>
            </a:br>
            <a:r>
              <a:rPr lang="es-ES" sz="5400" b="1" dirty="0" smtClean="0"/>
              <a:t> CON EASY JAVA SIMULATIONS (EJS)</a:t>
            </a:r>
            <a:endParaRPr lang="es-ES" sz="54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967926" y="5363059"/>
            <a:ext cx="4945399" cy="861420"/>
          </a:xfrm>
        </p:spPr>
        <p:txBody>
          <a:bodyPr>
            <a:noAutofit/>
          </a:bodyPr>
          <a:lstStyle/>
          <a:p>
            <a:r>
              <a:rPr lang="es-ES" sz="2400" b="1" dirty="0" smtClean="0"/>
              <a:t>ÓSCAR FERNÁNEZ CECOS</a:t>
            </a:r>
          </a:p>
          <a:p>
            <a:r>
              <a:rPr lang="es-ES" sz="2400" b="1" dirty="0" smtClean="0"/>
              <a:t>ANA VILLORIA FERNÁNDEZ</a:t>
            </a:r>
            <a:endParaRPr lang="es-ES" sz="24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7492" t="5000" r="19814" b="5856"/>
          <a:stretch/>
        </p:blipFill>
        <p:spPr>
          <a:xfrm>
            <a:off x="340339" y="341350"/>
            <a:ext cx="1592260" cy="114996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932599" y="270002"/>
            <a:ext cx="8765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INNOVACIÓN DOCENTE E INICIACIÓN A LA INVESTIGACIÓN EDUCATIVA</a:t>
            </a:r>
          </a:p>
          <a:p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7867" y="270002"/>
            <a:ext cx="1071767" cy="114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906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22089"/>
            <a:ext cx="12191999" cy="931945"/>
          </a:xfrm>
        </p:spPr>
        <p:txBody>
          <a:bodyPr/>
          <a:lstStyle/>
          <a:p>
            <a:pPr algn="ctr"/>
            <a:r>
              <a:rPr lang="es-ES" sz="4400" b="1" dirty="0" smtClean="0"/>
              <a:t>ARTÍCULOS CIENTÍFICOS</a:t>
            </a:r>
            <a:endParaRPr lang="es-ES" sz="4400" b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34" y="2185979"/>
            <a:ext cx="10709850" cy="419998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0" y="125403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1.LABORATORIOS VIRTUALES Y REMOTOS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191984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22089"/>
            <a:ext cx="12191999" cy="931945"/>
          </a:xfrm>
        </p:spPr>
        <p:txBody>
          <a:bodyPr/>
          <a:lstStyle/>
          <a:p>
            <a:pPr algn="ctr"/>
            <a:r>
              <a:rPr lang="es-ES" sz="4400" b="1" dirty="0" smtClean="0"/>
              <a:t>ARTÍCULOS CIENTÍFICOS</a:t>
            </a:r>
            <a:endParaRPr lang="es-ES" sz="44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35" y="2671110"/>
            <a:ext cx="6295317" cy="3260205"/>
          </a:xfrm>
        </p:spPr>
      </p:pic>
      <p:sp>
        <p:nvSpPr>
          <p:cNvPr id="6" name="CuadroTexto 5"/>
          <p:cNvSpPr txBox="1"/>
          <p:nvPr/>
        </p:nvSpPr>
        <p:spPr>
          <a:xfrm>
            <a:off x="0" y="125403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2.USO DE LAS </a:t>
            </a:r>
            <a:r>
              <a:rPr lang="es-ES" sz="3600" dirty="0" err="1" smtClean="0"/>
              <a:t>TICs</a:t>
            </a:r>
            <a:r>
              <a:rPr lang="es-ES" sz="3600" dirty="0" smtClean="0"/>
              <a:t> EN DOCENCIA</a:t>
            </a:r>
            <a:endParaRPr lang="es-ES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238" y="3002855"/>
            <a:ext cx="4922522" cy="259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51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-1" y="322089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>
                <a:solidFill>
                  <a:prstClr val="white"/>
                </a:solidFill>
              </a:rPr>
              <a:t>MOVIMIENTO DE UN PÉNDULO SIMPLE</a:t>
            </a:r>
            <a:endParaRPr lang="es-ES" sz="3600" dirty="0">
              <a:solidFill>
                <a:prstClr val="white"/>
              </a:solidFill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036320" y="1170432"/>
            <a:ext cx="9013533" cy="54071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208" y="1592771"/>
            <a:ext cx="15144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980" y="1178814"/>
            <a:ext cx="5076825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8439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644562"/>
          </a:xfrm>
        </p:spPr>
        <p:txBody>
          <a:bodyPr/>
          <a:lstStyle/>
          <a:p>
            <a:pPr algn="ctr"/>
            <a:r>
              <a:rPr lang="es-ES" sz="3600" dirty="0" smtClean="0"/>
              <a:t>MOVIMIENTO DE UN PENDULO</a:t>
            </a:r>
            <a:endParaRPr lang="es-ES" sz="36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344" y="1555908"/>
            <a:ext cx="9802368" cy="480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970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3600" dirty="0" smtClean="0"/>
              <a:t>SMULACION DE UN PENDULO INTERACTIVO</a:t>
            </a:r>
            <a:endParaRPr lang="es-ES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814" y="2052638"/>
            <a:ext cx="4206147" cy="419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703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22089"/>
            <a:ext cx="12191999" cy="931945"/>
          </a:xfrm>
        </p:spPr>
        <p:txBody>
          <a:bodyPr/>
          <a:lstStyle/>
          <a:p>
            <a:pPr algn="ctr"/>
            <a:r>
              <a:rPr lang="es-ES" sz="4400" b="1" dirty="0" smtClean="0"/>
              <a:t>SIMULACIÓN INTERACTIVA</a:t>
            </a:r>
            <a:endParaRPr lang="es-ES" sz="44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0" y="1254034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MOVIMIENTO DE UN PÉNDULO SIMPLE</a:t>
            </a:r>
            <a:endParaRPr lang="es-ES" sz="3600" dirty="0"/>
          </a:p>
        </p:txBody>
      </p:sp>
      <p:pic>
        <p:nvPicPr>
          <p:cNvPr id="7" name="Marcador de contenido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72" y="2039574"/>
            <a:ext cx="4777137" cy="4522781"/>
          </a:xfrm>
        </p:spPr>
      </p:pic>
      <p:sp>
        <p:nvSpPr>
          <p:cNvPr id="8" name="CuadroTexto 7"/>
          <p:cNvSpPr txBox="1"/>
          <p:nvPr/>
        </p:nvSpPr>
        <p:spPr>
          <a:xfrm>
            <a:off x="5965371" y="2039574"/>
            <a:ext cx="5969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DESCRIPCIÓN DE LA SIMULACIÓN:</a:t>
            </a:r>
            <a:endParaRPr lang="es-E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5760719" y="2832310"/>
                <a:ext cx="6074229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SE MUESTRA EL MOVIMIENTO DE UN PÉNDULO SIMPLE FORMADO POR UNA MASA M  Y UN HILO INEXTENSIBLE SIN PESO EN FUNCIÓN DE LA GRAVEDAD.</a:t>
                </a:r>
              </a:p>
              <a:p>
                <a:pPr algn="just"/>
                <a:endParaRPr lang="es-ES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CON LA BARRA DESLIZADORA SE PUEDE VARIAR LA GRAVEDAD DE 1 A 20 m/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s-E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ES" dirty="0" smtClean="0"/>
                  <a:t>.</a:t>
                </a:r>
              </a:p>
              <a:p>
                <a:pPr algn="just"/>
                <a:endParaRPr lang="es-ES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CON EL BOTÓN PAUSE/PLAY SE PONE EN MARCHA Y SE PARA LA SIMULACIÓN.</a:t>
                </a:r>
              </a:p>
              <a:p>
                <a:pPr algn="just"/>
                <a:endParaRPr lang="es-ES" dirty="0" smtClean="0"/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s-ES" dirty="0" smtClean="0"/>
                  <a:t>EL BOTÓN DE RESET INICIA LA SIMULACIÓN CON G=9,8 </a:t>
                </a:r>
                <a:r>
                  <a:rPr lang="es-ES" dirty="0"/>
                  <a:t>m/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s-E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s-ES" dirty="0" smtClean="0"/>
                  <a:t>.</a:t>
                </a:r>
              </a:p>
              <a:p>
                <a:endParaRPr lang="es-ES" dirty="0" smtClean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719" y="2832310"/>
                <a:ext cx="6074229" cy="4247317"/>
              </a:xfrm>
              <a:prstGeom prst="rect">
                <a:avLst/>
              </a:prstGeom>
              <a:blipFill>
                <a:blip r:embed="rId3"/>
                <a:stretch>
                  <a:fillRect l="-602" t="-862" r="-80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279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-1" y="322089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MOVIMIENTO DE UN PÉNDULO SIMPLE</a:t>
            </a:r>
            <a:endParaRPr lang="es-ES" sz="3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0" y="1111746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ELEMENTOS DEL MODELO</a:t>
            </a:r>
            <a:endParaRPr lang="es-ES" sz="3200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40" y="2078764"/>
            <a:ext cx="5482321" cy="4517979"/>
          </a:xfr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605" y="2078764"/>
            <a:ext cx="5500217" cy="452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15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-1" y="322089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 smtClean="0"/>
              <a:t>MOVIMIENTO DE UN PÉNDULO SIMPLE</a:t>
            </a:r>
            <a:endParaRPr lang="es-ES" sz="3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0" y="968420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 smtClean="0"/>
              <a:t>ELEMENTOS DE LA VISTA Y PARAMETRIZACIÓN</a:t>
            </a:r>
            <a:endParaRPr lang="es-ES" sz="3200" b="1" dirty="0"/>
          </a:p>
        </p:txBody>
      </p:sp>
      <p:pic>
        <p:nvPicPr>
          <p:cNvPr id="3" name="Marcador de contenido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976" y="1696521"/>
            <a:ext cx="6033880" cy="4942114"/>
          </a:xfrm>
        </p:spPr>
      </p:pic>
    </p:spTree>
    <p:extLst>
      <p:ext uri="{BB962C8B-B14F-4D97-AF65-F5344CB8AC3E}">
        <p14:creationId xmlns:p14="http://schemas.microsoft.com/office/powerpoint/2010/main" val="6117121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194</TotalTime>
  <Words>118</Words>
  <Application>Microsoft Office PowerPoint</Application>
  <PresentationFormat>Panorámica</PresentationFormat>
  <Paragraphs>25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Cambria Math</vt:lpstr>
      <vt:lpstr>Century Gothic</vt:lpstr>
      <vt:lpstr>Wingdings 3</vt:lpstr>
      <vt:lpstr>Ion</vt:lpstr>
      <vt:lpstr>ARTÍCULOS CIENTÍFICOS Y SIMULACIONES INTERACTIVAS  CON EASY JAVA SIMULATIONS (EJS)</vt:lpstr>
      <vt:lpstr>ARTÍCULOS CIENTÍFICOS</vt:lpstr>
      <vt:lpstr>ARTÍCULOS CIENTÍFICOS</vt:lpstr>
      <vt:lpstr>Presentación de PowerPoint</vt:lpstr>
      <vt:lpstr>MOVIMIENTO DE UN PENDULO</vt:lpstr>
      <vt:lpstr>SMULACION DE UN PENDULO INTERACTIVO</vt:lpstr>
      <vt:lpstr>SIMULACIÓN INTERACTIVA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ARTÍCULOS CIENTÍFICOS Y SIMULACIONES INTERACTIVAS  CON EASY JAVA SIMULATIONS (EJS)</dc:title>
  <dc:creator>acer</dc:creator>
  <cp:lastModifiedBy>acer</cp:lastModifiedBy>
  <cp:revision>17</cp:revision>
  <dcterms:created xsi:type="dcterms:W3CDTF">2020-01-11T10:47:04Z</dcterms:created>
  <dcterms:modified xsi:type="dcterms:W3CDTF">2020-01-13T17:11:59Z</dcterms:modified>
</cp:coreProperties>
</file>